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E8B0A-0CD2-4D95-9378-648B4AF20D78}" type="datetimeFigureOut">
              <a:rPr lang="fr-FR" smtClean="0"/>
              <a:pPr/>
              <a:t>11/01/2017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D2CDC-C72D-4740-BBF7-39D7359098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oneTexte 27"/>
          <p:cNvSpPr txBox="1"/>
          <p:nvPr/>
        </p:nvSpPr>
        <p:spPr>
          <a:xfrm>
            <a:off x="0" y="1556792"/>
            <a:ext cx="45720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27" name="ZoneTexte 26"/>
          <p:cNvSpPr txBox="1"/>
          <p:nvPr/>
        </p:nvSpPr>
        <p:spPr>
          <a:xfrm>
            <a:off x="4572000" y="1556792"/>
            <a:ext cx="45720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2" name="Rectangle 1"/>
          <p:cNvSpPr/>
          <p:nvPr/>
        </p:nvSpPr>
        <p:spPr>
          <a:xfrm>
            <a:off x="3203848" y="116632"/>
            <a:ext cx="5940152" cy="93610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635896" y="404664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J’ACHETE, JE VENDS : MODE D’EMPLOI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16632"/>
            <a:ext cx="2664296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-252536" y="116632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OFFICE NOTARIAL</a:t>
            </a:r>
          </a:p>
          <a:p>
            <a:pPr algn="ctr"/>
            <a:r>
              <a:rPr lang="fr-FR" sz="1100" b="1" dirty="0" smtClean="0"/>
              <a:t>13, rue Edouard Branly</a:t>
            </a:r>
          </a:p>
          <a:p>
            <a:pPr algn="ctr"/>
            <a:r>
              <a:rPr lang="fr-FR" sz="1100" b="1" dirty="0" smtClean="0"/>
              <a:t>91120 Palaiseau</a:t>
            </a:r>
          </a:p>
          <a:p>
            <a:pPr algn="ctr"/>
            <a:r>
              <a:rPr lang="fr-FR" sz="1100" b="1" dirty="0" smtClean="0"/>
              <a:t>Tél. : 01.69.31.90.00</a:t>
            </a:r>
          </a:p>
          <a:p>
            <a:pPr algn="ctr"/>
            <a:r>
              <a:rPr lang="fr-FR" sz="1100" b="1" dirty="0" smtClean="0"/>
              <a:t>officenotarial.91001@notaires.fr</a:t>
            </a:r>
          </a:p>
          <a:p>
            <a:pPr algn="ctr"/>
            <a:r>
              <a:rPr lang="fr-FR" sz="1100" b="1" dirty="0" smtClean="0"/>
              <a:t>http://officenotarial-91001.notaires.fr</a:t>
            </a:r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6596390"/>
            <a:ext cx="1619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smtClean="0"/>
              <a:t>MAJ </a:t>
            </a:r>
            <a:r>
              <a:rPr lang="fr-FR" sz="1050" smtClean="0"/>
              <a:t>11/01/2017</a:t>
            </a:r>
            <a:endParaRPr lang="fr-FR" sz="1050" dirty="0"/>
          </a:p>
        </p:txBody>
      </p:sp>
      <p:sp>
        <p:nvSpPr>
          <p:cNvPr id="10" name="Rectangle 9"/>
          <p:cNvSpPr/>
          <p:nvPr/>
        </p:nvSpPr>
        <p:spPr>
          <a:xfrm>
            <a:off x="4572000" y="1556792"/>
            <a:ext cx="4572000" cy="5112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1556792"/>
            <a:ext cx="4572000" cy="5112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899592" y="17008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ACHETEUR</a:t>
            </a:r>
            <a:endParaRPr lang="fr-FR" b="1" u="sng" dirty="0"/>
          </a:p>
        </p:txBody>
      </p:sp>
      <p:sp>
        <p:nvSpPr>
          <p:cNvPr id="15" name="ZoneTexte 14"/>
          <p:cNvSpPr txBox="1"/>
          <p:nvPr/>
        </p:nvSpPr>
        <p:spPr>
          <a:xfrm>
            <a:off x="5652120" y="17008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VENDEUR</a:t>
            </a:r>
            <a:endParaRPr lang="fr-FR" b="1" u="sng" dirty="0"/>
          </a:p>
        </p:txBody>
      </p:sp>
      <p:sp>
        <p:nvSpPr>
          <p:cNvPr id="17" name="ZoneTexte 16"/>
          <p:cNvSpPr txBox="1"/>
          <p:nvPr/>
        </p:nvSpPr>
        <p:spPr>
          <a:xfrm>
            <a:off x="0" y="2204864"/>
            <a:ext cx="4572000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Avant la signature de la vente, je dois :</a:t>
            </a:r>
            <a:endParaRPr lang="fr-FR" sz="14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0" y="4725144"/>
            <a:ext cx="4572000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Après la signature de la vente, je dois :</a:t>
            </a:r>
            <a:endParaRPr lang="fr-FR" sz="1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0" y="2636912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Revisiter le logement, le matin ou la veille de la signature,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Relever les compteurs avec le vendeur,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Assurer le logement, avec effet au jour de la signature,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M’assurer de la bonne réception des fonds sur le compte de l’étude,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Organiser le déménagement,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Apporter mon chéquier pour le </a:t>
            </a:r>
            <a:r>
              <a:rPr lang="fr-FR" sz="1200" smtClean="0">
                <a:solidFill>
                  <a:schemeClr val="accent1">
                    <a:lumMod val="75000"/>
                  </a:schemeClr>
                </a:solidFill>
              </a:rPr>
              <a:t>remboursement des prorata, 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ma carte d’identité et mon RIB pour la signature.</a:t>
            </a:r>
          </a:p>
          <a:p>
            <a:endParaRPr lang="fr-FR" sz="12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200" b="1" u="sng" dirty="0" smtClean="0">
                <a:solidFill>
                  <a:schemeClr val="accent1">
                    <a:lumMod val="75000"/>
                  </a:schemeClr>
                </a:solidFill>
              </a:rPr>
              <a:t>Si le bien est en copropriété :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Informer le gardien de mon arrivée.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0" y="5157192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Mettre les contrats à mon nom par téléphone (EDF, GDF…),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Effectuer mon changement d’adresse auprès de la Poste,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fr-FR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Changer le nom sur la boîte aux lettres,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Recevoir mon titre de propriété dans un délai de 6 mois environ.</a:t>
            </a:r>
          </a:p>
          <a:p>
            <a:pPr>
              <a:buFont typeface="Wingdings" pitchFamily="2" charset="2"/>
              <a:buChar char="ü"/>
            </a:pPr>
            <a:endParaRPr lang="fr-FR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FR" sz="1200" b="1" u="sng" dirty="0" smtClean="0">
                <a:solidFill>
                  <a:schemeClr val="accent6">
                    <a:lumMod val="50000"/>
                  </a:schemeClr>
                </a:solidFill>
              </a:rPr>
              <a:t>Si le bien est en copropriété :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C’est le notaire qui informera le syndic de la vente.</a:t>
            </a:r>
          </a:p>
          <a:p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4572000" y="2636912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Organiser une nouvelle visite du logement avec l’acheteur,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Relever les compteurs avec l’acheteur,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Débarrasser le logement vendu afin qu’il soit libre pour la vente,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Apporter ma carte d’identité et mon RIB signé, pour la signature,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Si cuve à fioul : définir avec mon acheteur le sort du fuel restant.</a:t>
            </a:r>
          </a:p>
          <a:p>
            <a:pPr>
              <a:buFont typeface="Wingdings" pitchFamily="2" charset="2"/>
              <a:buChar char="ü"/>
            </a:pPr>
            <a:endParaRPr lang="fr-FR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200" b="1" u="sng" dirty="0" smtClean="0">
                <a:solidFill>
                  <a:schemeClr val="accent1">
                    <a:lumMod val="75000"/>
                  </a:schemeClr>
                </a:solidFill>
              </a:rPr>
              <a:t>Si le bien est en copropriété :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Informer le gardien de mon départ,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Apporter mon chéquier pour le remboursement éventuel de travaux, ainsi que ma carte d’identité et mon RIB.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572000" y="2204864"/>
            <a:ext cx="4572000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Avant la signature de la vente, je dois :</a:t>
            </a:r>
            <a:endParaRPr lang="fr-FR" sz="14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4572000" y="4725144"/>
            <a:ext cx="4572000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Après la signature de la vente, je dois :</a:t>
            </a:r>
            <a:endParaRPr lang="fr-FR" sz="14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4572000" y="5157192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Effectuer mon changement d’adresse auprès de la Poste,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Mettre les contrats au nom de l’acheteur (par téléphone),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Recevoir les fonds dans un délai de 48 à 72 heures, par virement,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Rembourser moi-même les prêts sans hypothèque (le notaire remboursera les prêts avec hypothèque).</a:t>
            </a:r>
          </a:p>
          <a:p>
            <a:endParaRPr lang="fr-FR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FR" sz="1200" b="1" u="sng" dirty="0" smtClean="0">
                <a:solidFill>
                  <a:schemeClr val="accent6">
                    <a:lumMod val="50000"/>
                  </a:schemeClr>
                </a:solidFill>
              </a:rPr>
              <a:t>Si le bien est en copropriété :</a:t>
            </a:r>
          </a:p>
          <a:p>
            <a:pP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C’est le notaire qui avertira le syndic de la vente.</a:t>
            </a:r>
          </a:p>
          <a:p>
            <a:pPr>
              <a:buFont typeface="Wingdings" pitchFamily="2" charset="2"/>
              <a:buChar char="ü"/>
            </a:pP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8073032" y="6604084"/>
            <a:ext cx="10709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Dossier 136663 </a:t>
            </a:r>
            <a:endParaRPr lang="fr-FR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394</Words>
  <Application>Microsoft Office PowerPoint</Application>
  <PresentationFormat>Affichage à l'écran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Marion</dc:creator>
  <cp:lastModifiedBy>Marion</cp:lastModifiedBy>
  <cp:revision>69</cp:revision>
  <dcterms:created xsi:type="dcterms:W3CDTF">2015-12-30T21:55:03Z</dcterms:created>
  <dcterms:modified xsi:type="dcterms:W3CDTF">2017-01-11T21:25:58Z</dcterms:modified>
</cp:coreProperties>
</file>